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65938" cy="999807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 Black" panose="020F0502020204030203" pitchFamily="34" charset="0"/>
      <p:bold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h9/pZCZusZtrKKZPKfZaWgD7hw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DA1D0-9FE8-47DF-80D4-D7C809C1F9CF}" v="2" dt="2020-04-18T14:57:20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customschemas.google.com/relationships/presentationmetadata" Target="NUL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tair Strayton" userId="54cf08bdfc25132b" providerId="LiveId" clId="{478DA1D0-9FE8-47DF-80D4-D7C809C1F9CF}"/>
    <pc:docChg chg="modSld sldOrd">
      <pc:chgData name="Alistair Strayton" userId="54cf08bdfc25132b" providerId="LiveId" clId="{478DA1D0-9FE8-47DF-80D4-D7C809C1F9CF}" dt="2020-04-18T14:57:32.396" v="47" actId="1076"/>
      <pc:docMkLst>
        <pc:docMk/>
      </pc:docMkLst>
      <pc:sldChg chg="modSp">
        <pc:chgData name="Alistair Strayton" userId="54cf08bdfc25132b" providerId="LiveId" clId="{478DA1D0-9FE8-47DF-80D4-D7C809C1F9CF}" dt="2020-04-18T14:56:02.591" v="44" actId="1076"/>
        <pc:sldMkLst>
          <pc:docMk/>
          <pc:sldMk cId="0" sldId="260"/>
        </pc:sldMkLst>
        <pc:spChg chg="mod">
          <ac:chgData name="Alistair Strayton" userId="54cf08bdfc25132b" providerId="LiveId" clId="{478DA1D0-9FE8-47DF-80D4-D7C809C1F9CF}" dt="2020-04-18T14:55:38.015" v="34" actId="14100"/>
          <ac:spMkLst>
            <pc:docMk/>
            <pc:sldMk cId="0" sldId="260"/>
            <ac:spMk id="192" creationId="{00000000-0000-0000-0000-000000000000}"/>
          </ac:spMkLst>
        </pc:spChg>
        <pc:picChg chg="mod modCrop">
          <ac:chgData name="Alistair Strayton" userId="54cf08bdfc25132b" providerId="LiveId" clId="{478DA1D0-9FE8-47DF-80D4-D7C809C1F9CF}" dt="2020-04-18T14:55:50.934" v="40" actId="1035"/>
          <ac:picMkLst>
            <pc:docMk/>
            <pc:sldMk cId="0" sldId="260"/>
            <ac:picMk id="196" creationId="{00000000-0000-0000-0000-000000000000}"/>
          </ac:picMkLst>
        </pc:picChg>
        <pc:picChg chg="mod">
          <ac:chgData name="Alistair Strayton" userId="54cf08bdfc25132b" providerId="LiveId" clId="{478DA1D0-9FE8-47DF-80D4-D7C809C1F9CF}" dt="2020-04-18T14:55:57.983" v="42" actId="1076"/>
          <ac:picMkLst>
            <pc:docMk/>
            <pc:sldMk cId="0" sldId="260"/>
            <ac:picMk id="197" creationId="{00000000-0000-0000-0000-000000000000}"/>
          </ac:picMkLst>
        </pc:picChg>
        <pc:picChg chg="mod">
          <ac:chgData name="Alistair Strayton" userId="54cf08bdfc25132b" providerId="LiveId" clId="{478DA1D0-9FE8-47DF-80D4-D7C809C1F9CF}" dt="2020-04-18T14:55:54.969" v="41" actId="1076"/>
          <ac:picMkLst>
            <pc:docMk/>
            <pc:sldMk cId="0" sldId="260"/>
            <ac:picMk id="198" creationId="{00000000-0000-0000-0000-000000000000}"/>
          </ac:picMkLst>
        </pc:picChg>
        <pc:picChg chg="mod">
          <ac:chgData name="Alistair Strayton" userId="54cf08bdfc25132b" providerId="LiveId" clId="{478DA1D0-9FE8-47DF-80D4-D7C809C1F9CF}" dt="2020-04-18T14:55:59.852" v="43" actId="1076"/>
          <ac:picMkLst>
            <pc:docMk/>
            <pc:sldMk cId="0" sldId="260"/>
            <ac:picMk id="199" creationId="{00000000-0000-0000-0000-000000000000}"/>
          </ac:picMkLst>
        </pc:picChg>
        <pc:picChg chg="mod">
          <ac:chgData name="Alistair Strayton" userId="54cf08bdfc25132b" providerId="LiveId" clId="{478DA1D0-9FE8-47DF-80D4-D7C809C1F9CF}" dt="2020-04-18T14:56:02.591" v="44" actId="1076"/>
          <ac:picMkLst>
            <pc:docMk/>
            <pc:sldMk cId="0" sldId="260"/>
            <ac:picMk id="200" creationId="{00000000-0000-0000-0000-000000000000}"/>
          </ac:picMkLst>
        </pc:picChg>
      </pc:sldChg>
      <pc:sldChg chg="modSp ord">
        <pc:chgData name="Alistair Strayton" userId="54cf08bdfc25132b" providerId="LiveId" clId="{478DA1D0-9FE8-47DF-80D4-D7C809C1F9CF}" dt="2020-04-18T14:57:32.396" v="47" actId="1076"/>
        <pc:sldMkLst>
          <pc:docMk/>
          <pc:sldMk cId="0" sldId="264"/>
        </pc:sldMkLst>
        <pc:picChg chg="mod modCrop">
          <ac:chgData name="Alistair Strayton" userId="54cf08bdfc25132b" providerId="LiveId" clId="{478DA1D0-9FE8-47DF-80D4-D7C809C1F9CF}" dt="2020-04-18T14:57:32.396" v="47" actId="1076"/>
          <ac:picMkLst>
            <pc:docMk/>
            <pc:sldMk cId="0" sldId="264"/>
            <ac:picMk id="8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9109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9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www.bbc.co.uk/teach/class-clips-video/science-ks1-ks2-wonders-of-nature-polar-bears-in-their-habitat/z73ygwx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www.bbc.co.uk/bitesize/clips/zv7w2hv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www.bbc.co.uk/teach/class-clips-video/science-ks2--ks3-how-animals-have-adapted/z4y76v4" TargetMode="External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7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programmes/p006b3m3" TargetMode="External"/><Relationship Id="rId3" Type="http://schemas.openxmlformats.org/officeDocument/2006/relationships/hyperlink" Target="https://www.dkfindout.com/uk/animals-and-nature/habitats-and-ecosystems/arctic/" TargetMode="External"/><Relationship Id="rId7" Type="http://schemas.openxmlformats.org/officeDocument/2006/relationships/hyperlink" Target="https://www.dkfindout.com/uk/animals-and-nature/habitats-and-ecosystems/american-desert/" TargetMode="External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kfindout.com/uk/animals-and-nature/reptiles/tortoises-and-turtles/" TargetMode="External"/><Relationship Id="rId11" Type="http://schemas.openxmlformats.org/officeDocument/2006/relationships/image" Target="../media/image8.jpg"/><Relationship Id="rId5" Type="http://schemas.openxmlformats.org/officeDocument/2006/relationships/hyperlink" Target="https://www.wwf.org.uk/learn/fascinating-facts/walrus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wwf.org.uk/learn/fascinating-facts/polar-bears" TargetMode="Externa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Emperor penguins on ice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>
            <a:off x="2790378" y="344004"/>
            <a:ext cx="9425296" cy="628199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6940"/>
            <a:ext cx="7219950" cy="6824678"/>
          </a:xfrm>
          <a:custGeom>
            <a:avLst/>
            <a:gdLst/>
            <a:ahLst/>
            <a:cxnLst/>
            <a:rect l="l" t="t" r="r" b="b"/>
            <a:pathLst>
              <a:path w="5265336" h="7355394" extrusionOk="0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22630" y="641564"/>
            <a:ext cx="54229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44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 h="120000" extrusionOk="0">
                <a:moveTo>
                  <a:pt x="0" y="0"/>
                </a:moveTo>
                <a:lnTo>
                  <a:pt x="810006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 descr="A picture containing drawing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3300" y="7251692"/>
            <a:ext cx="1981200" cy="28916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A picture containing drawing, light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17550" y="2362546"/>
            <a:ext cx="5422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 to animal habitats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717550" y="5439710"/>
            <a:ext cx="54229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 8-9 </a:t>
            </a:r>
            <a:br>
              <a:rPr lang="en-GB" alt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1" i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6">
            <a:alphaModFix amt="85000"/>
          </a:blip>
          <a:srcRect/>
          <a:stretch/>
        </p:blipFill>
        <p:spPr>
          <a:xfrm>
            <a:off x="7291388" y="466820"/>
            <a:ext cx="4622446" cy="596903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7463337" y="525845"/>
            <a:ext cx="4166411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parents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supporting your child’s learning in science.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Before the session: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read slide 2 so you know what your child is learning and what you need to get ready.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an alternative to lined paper, slide 5 may be printed for your child to record 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During the session: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Share the learning intentions on slide 2.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 your child with the main activities on slides 3 to 6, as needed.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Slide 7 is a further, optional activity.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Slide 8 has a glossary of key terms.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Reviewing with your child: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Slide 9 gives an idea of what your child may produce.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31364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 live in a </a:t>
            </a: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which provides an </a:t>
            </a: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which they are suited.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provides animals with water, food and shelter.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habitat has different </a:t>
            </a: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</a:t>
            </a: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such as the amount of light, the temperature and the amount of moisture.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altLang="en-GB"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 are </a:t>
            </a: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</a:t>
            </a: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live in their habitats.</a:t>
            </a:r>
            <a:endParaRPr sz="2000" b="0">
              <a:solidFill>
                <a:srgbClr val="262626"/>
              </a:solidFill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alt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</a:t>
            </a: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(pages 3-6): 30 - 40 mins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Use lined paper, a ruler and a pencil.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Alternatively, print page 6 as a worksheet.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alt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Find out more… </a:t>
            </a: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 7): 30 - 60 mins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You may like to explore more about animals in an Arctic habitat or a hot desert habitat.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838198" y="4997587"/>
            <a:ext cx="5181600" cy="1179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en-GB" alt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50"/>
              <a:buFont typeface="Arial"/>
              <a:buChar char="•"/>
            </a:pPr>
            <a:r>
              <a:rPr lang="en-GB" altLang="en-GB" sz="185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Describe how some animals are adapted to live in an Arctic habitat or a hot desert habitat. </a:t>
            </a:r>
            <a:r>
              <a:rPr lang="en-GB" altLang="en-GB" sz="18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 descr="Notepad, Memo, Pencil, Writing, No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6372" y="2932182"/>
            <a:ext cx="835092" cy="8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introduction to animal habitats </a:t>
            </a: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16" name="Google Shape;116;p2" descr="A picture containing drawing, light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" descr="A picture containing clock, room, plat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 descr="Iceberg during Daytim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0353" y="5071477"/>
            <a:ext cx="1707003" cy="100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 descr="Sand Fiel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63002" y="5071477"/>
            <a:ext cx="1707003" cy="1003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body" idx="1"/>
          </p:nvPr>
        </p:nvSpPr>
        <p:spPr>
          <a:xfrm>
            <a:off x="838200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 </a:t>
            </a: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place where an animal lives, providing it with water, food and shelter.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animals have </a:t>
            </a: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features or skills </a:t>
            </a: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them survive in their habitat. They are </a:t>
            </a: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</a:t>
            </a: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live there.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alt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this BBC clip: </a:t>
            </a:r>
            <a:r>
              <a:rPr lang="en-GB" altLang="en-GB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https://www.bbc.co.uk/teach/class-clips-video/science-ks1-ks2-wonders-of-nature-polar-bears-in-their-habitat/z73ygwx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127" name="Google Shape;127;p3"/>
          <p:cNvSpPr txBox="1"/>
          <p:nvPr/>
        </p:nvSpPr>
        <p:spPr>
          <a:xfrm>
            <a:off x="6096000" y="1619494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Polar bears live in an </a:t>
            </a: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Arctic habitat</a:t>
            </a: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 polar bears dig out a den beneath the snow, where they give birth to cubs.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have thick white fur to keep warm.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have webbed front paws and are strong swimmers.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3</a:t>
            </a:fld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Explore, review, think, talk…. 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1468072" y="500744"/>
            <a:ext cx="878283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 you already know about animals and their habitats?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(5 minutes)</a:t>
            </a: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37" name="Google Shape;137;p3" descr="A picture containing drawing, light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3" descr="A picture containing clock, room, plat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polar bear walking on snow field"/>
          <p:cNvPicPr preferRelativeResize="0"/>
          <p:nvPr/>
        </p:nvPicPr>
        <p:blipFill rotWithShape="1">
          <a:blip r:embed="rId6">
            <a:alphaModFix/>
          </a:blip>
          <a:srcRect l="4919" t="3723" r="8796" b="18546"/>
          <a:stretch/>
        </p:blipFill>
        <p:spPr>
          <a:xfrm>
            <a:off x="1138195" y="4118229"/>
            <a:ext cx="1442425" cy="193899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/>
          <p:nvPr/>
        </p:nvSpPr>
        <p:spPr>
          <a:xfrm>
            <a:off x="2716751" y="4020576"/>
            <a:ext cx="318782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 is a polar bear’s den?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which habitat do polar bears live?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How are they adapted to live in their habitat?</a:t>
            </a:r>
            <a:endParaRPr/>
          </a:p>
        </p:txBody>
      </p:sp>
      <p:pic>
        <p:nvPicPr>
          <p:cNvPr id="142" name="Google Shape;142;p3" descr="three polar bears"/>
          <p:cNvPicPr preferRelativeResize="0"/>
          <p:nvPr/>
        </p:nvPicPr>
        <p:blipFill rotWithShape="1">
          <a:blip r:embed="rId7">
            <a:alphaModFix/>
          </a:blip>
          <a:srcRect r="18306" b="13108"/>
          <a:stretch/>
        </p:blipFill>
        <p:spPr>
          <a:xfrm>
            <a:off x="6385073" y="3851138"/>
            <a:ext cx="2341677" cy="166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 descr="polar bear in body of water photography"/>
          <p:cNvPicPr preferRelativeResize="0"/>
          <p:nvPr/>
        </p:nvPicPr>
        <p:blipFill rotWithShape="1">
          <a:blip r:embed="rId8">
            <a:alphaModFix/>
          </a:blip>
          <a:srcRect l="26323" t="23514" r="18501" b="10129"/>
          <a:stretch/>
        </p:blipFill>
        <p:spPr>
          <a:xfrm>
            <a:off x="9135121" y="3879308"/>
            <a:ext cx="1951053" cy="1661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838200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this clip about different types of owls.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jot down the habitats they live in and think about how each owl is adapted to their habitats.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alt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https://www.bbc.co.uk/bitesize/clips/zv7w2hv</a:t>
            </a:r>
            <a:endParaRPr sz="1800"/>
          </a:p>
          <a:p>
            <a:pPr marL="228600" lvl="0" indent="-88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0" name="Google Shape;150;p4"/>
          <p:cNvSpPr txBox="1"/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rPr lang="en-GB" altLang="en-GB" sz="2000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You may have noticed: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Snowy owls</a:t>
            </a: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live </a:t>
            </a:r>
            <a:r>
              <a:rPr lang="en-GB" altLang="en-GB" sz="2000" b="1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 the Arctic </a:t>
            </a: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and have mostly white feathers as </a:t>
            </a:r>
            <a:r>
              <a:rPr lang="en-GB" altLang="en-GB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camouflage</a:t>
            </a: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so their colour blends in with the snow.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Great grey owls </a:t>
            </a: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live </a:t>
            </a:r>
            <a:r>
              <a:rPr lang="en-GB" altLang="en-GB" sz="2000" b="1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 pine forests</a:t>
            </a: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and have very thick feathers to keep warm.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Elf owls </a:t>
            </a: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live </a:t>
            </a:r>
            <a:r>
              <a:rPr lang="en-GB" altLang="en-GB" sz="2000" b="1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 the hot desert </a:t>
            </a: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and find holes in cactus plants. They hunt insects at night when it is cooler.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Flammulated owls </a:t>
            </a: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live </a:t>
            </a:r>
            <a:r>
              <a:rPr lang="en-GB" altLang="en-GB" sz="2000" b="1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 mountain forests </a:t>
            </a: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and have feathers which match the pattern of bark on trees for camouflage. </a:t>
            </a:r>
            <a:endParaRPr/>
          </a:p>
          <a:p>
            <a:pPr marL="228600" marR="0" lvl="0" indent="-76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Watch, read, listen…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Animals are adapted to their different habitats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(10 minutes)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59" name="Google Shape;159;p4" descr="A picture containing drawing, light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161" name="Google Shape;161;p4" descr="A picture containing clock, room, plat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 descr="snow owl on snow covered field"/>
          <p:cNvPicPr preferRelativeResize="0"/>
          <p:nvPr/>
        </p:nvPicPr>
        <p:blipFill rotWithShape="1">
          <a:blip r:embed="rId6">
            <a:alphaModFix/>
          </a:blip>
          <a:srcRect l="23266" r="19698"/>
          <a:stretch/>
        </p:blipFill>
        <p:spPr>
          <a:xfrm>
            <a:off x="1124654" y="4039336"/>
            <a:ext cx="1513245" cy="188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7">
            <a:alphaModFix/>
          </a:blip>
          <a:srcRect l="10244" r="20519"/>
          <a:stretch/>
        </p:blipFill>
        <p:spPr>
          <a:xfrm>
            <a:off x="2637899" y="4197787"/>
            <a:ext cx="1731147" cy="1569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8">
            <a:alphaModFix/>
          </a:blip>
          <a:srcRect l="7711" t="10960" r="17705" b="3927"/>
          <a:stretch/>
        </p:blipFill>
        <p:spPr>
          <a:xfrm>
            <a:off x="4228484" y="4039336"/>
            <a:ext cx="1435963" cy="1886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body" idx="1"/>
          </p:nvPr>
        </p:nvSpPr>
        <p:spPr>
          <a:xfrm>
            <a:off x="838200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animals have </a:t>
            </a:r>
            <a:r>
              <a:rPr lang="en-GB" altLang="en-GB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features or skills </a:t>
            </a: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that they are suited to their habitat. These are called </a:t>
            </a:r>
            <a:r>
              <a:rPr lang="en-GB" altLang="en-GB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adaptations</a:t>
            </a: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the </a:t>
            </a:r>
            <a:r>
              <a:rPr lang="en-GB" altLang="en-GB" sz="2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Arctic fox </a:t>
            </a: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</a:t>
            </a:r>
            <a:r>
              <a:rPr lang="en-GB" altLang="en-GB" sz="2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desert fox </a:t>
            </a: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different from the foxes we see in the UK.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alt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</a:t>
            </a:r>
            <a:r>
              <a:rPr lang="en-GB" altLang="en-GB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2 ½ minutes </a:t>
            </a:r>
            <a:r>
              <a:rPr lang="en-GB" alt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this BBC clip: </a:t>
            </a:r>
            <a:r>
              <a:rPr lang="en-GB" alt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https://www.bbc.co.uk/teach/class-clips-video/science-ks2--ks3-how-animals-have-adapted/z4y76v4</a:t>
            </a:r>
            <a:endParaRPr sz="16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</a:pP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special features, or adaptations, does the </a:t>
            </a:r>
            <a:r>
              <a:rPr lang="en-GB" alt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Arctic fox</a:t>
            </a: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have?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</a:pP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adaptations does the </a:t>
            </a:r>
            <a:r>
              <a:rPr lang="en-GB" alt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desert fox </a:t>
            </a: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have?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1" name="Google Shape;171;p5"/>
          <p:cNvSpPr txBox="1"/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228600" marR="0" lvl="0" indent="-76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1468072" y="-35644"/>
            <a:ext cx="87234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Animals are adapted to their habitats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1468072" y="500744"/>
            <a:ext cx="865247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Describe the adaptations of animals in an Arctic and a hot desert habitat</a:t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(page 5-6: 30 minutes)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80" name="Google Shape;180;p5" descr="A picture containing drawing, light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5"/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id="182" name="Google Shape;182;p5" descr="A picture containing clock, room, plat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 descr="Fox, Camouflage, Autumn, Wild, Animal"/>
          <p:cNvPicPr preferRelativeResize="0"/>
          <p:nvPr/>
        </p:nvPicPr>
        <p:blipFill rotWithShape="1">
          <a:blip r:embed="rId6">
            <a:alphaModFix/>
          </a:blip>
          <a:srcRect l="19439" r="30638"/>
          <a:stretch/>
        </p:blipFill>
        <p:spPr>
          <a:xfrm>
            <a:off x="9239417" y="1747607"/>
            <a:ext cx="1864949" cy="243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 descr="Arctic Fox, White, Fur, Animal, Wildlife"/>
          <p:cNvPicPr preferRelativeResize="0"/>
          <p:nvPr/>
        </p:nvPicPr>
        <p:blipFill rotWithShape="1">
          <a:blip r:embed="rId7">
            <a:alphaModFix/>
          </a:blip>
          <a:srcRect l="25393" r="19832"/>
          <a:stretch/>
        </p:blipFill>
        <p:spPr>
          <a:xfrm>
            <a:off x="7411177" y="3817398"/>
            <a:ext cx="2345382" cy="211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 descr="Desert Fox, Animal, Cute, Desert Fox"/>
          <p:cNvPicPr preferRelativeResize="0"/>
          <p:nvPr/>
        </p:nvPicPr>
        <p:blipFill rotWithShape="1">
          <a:blip r:embed="rId8">
            <a:alphaModFix/>
          </a:blip>
          <a:srcRect l="25863" r="27585"/>
          <a:stretch/>
        </p:blipFill>
        <p:spPr>
          <a:xfrm>
            <a:off x="6311384" y="1747607"/>
            <a:ext cx="1864949" cy="243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>
            <a:spLocks noGrp="1"/>
          </p:cNvSpPr>
          <p:nvPr>
            <p:ph type="body" idx="1"/>
          </p:nvPr>
        </p:nvSpPr>
        <p:spPr>
          <a:xfrm>
            <a:off x="251534" y="257452"/>
            <a:ext cx="3317289" cy="622546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704"/>
              <a:buNone/>
            </a:pPr>
            <a:r>
              <a:rPr lang="en-GB" altLang="en-GB" sz="1704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Create a fact file about the Arctic fox, the snowy owl, the desert fox and the elf owl. Use what you have learnt, the word bank and the pictures to help you.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round body and long thick feathers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body with grey-brown feathers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thick warm fur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fur in winter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sandy coloured fur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white feathers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ears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ears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nests on the ground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nests in holes in cactus plants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hunts at night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228600" lvl="0" indent="-1301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/>
          </a:p>
        </p:txBody>
      </p:sp>
      <p:sp>
        <p:nvSpPr>
          <p:cNvPr id="192" name="Google Shape;192;p6"/>
          <p:cNvSpPr txBox="1"/>
          <p:nvPr/>
        </p:nvSpPr>
        <p:spPr>
          <a:xfrm>
            <a:off x="3751487" y="257452"/>
            <a:ext cx="7712155" cy="622409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alt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 describe how some animals are adapted to live in an Arctic habitat or a hot desert habitat</a:t>
            </a:r>
            <a:r>
              <a:rPr lang="en-GB" altLang="en-GB" sz="20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altLang="en-GB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93" name="Google Shape;193;p6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6" descr="A picture containing drawing, light  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6" descr="A screenshot of a cell phone  Description automatically generated"/>
          <p:cNvPicPr preferRelativeResize="0"/>
          <p:nvPr/>
        </p:nvPicPr>
        <p:blipFill rotWithShape="1">
          <a:blip r:embed="rId4">
            <a:alphaModFix/>
          </a:blip>
          <a:srcRect b="10896"/>
          <a:stretch/>
        </p:blipFill>
        <p:spPr>
          <a:xfrm>
            <a:off x="3731051" y="1227308"/>
            <a:ext cx="7254716" cy="519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 descr="Desert Fox, Animal, Cute, Desert Fox"/>
          <p:cNvPicPr preferRelativeResize="0"/>
          <p:nvPr/>
        </p:nvPicPr>
        <p:blipFill rotWithShape="1">
          <a:blip r:embed="rId5">
            <a:alphaModFix/>
          </a:blip>
          <a:srcRect l="25863" r="27585"/>
          <a:stretch/>
        </p:blipFill>
        <p:spPr>
          <a:xfrm>
            <a:off x="10117458" y="1684972"/>
            <a:ext cx="868309" cy="121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 descr="Arctic Fox, White, Fur, Animal, Wildlife"/>
          <p:cNvPicPr preferRelativeResize="0"/>
          <p:nvPr/>
        </p:nvPicPr>
        <p:blipFill rotWithShape="1">
          <a:blip r:embed="rId6">
            <a:alphaModFix/>
          </a:blip>
          <a:srcRect l="25393" r="19832"/>
          <a:stretch/>
        </p:blipFill>
        <p:spPr>
          <a:xfrm>
            <a:off x="6315041" y="1778188"/>
            <a:ext cx="1043368" cy="102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6"/>
          <p:cNvPicPr preferRelativeResize="0"/>
          <p:nvPr/>
        </p:nvPicPr>
        <p:blipFill rotWithShape="1">
          <a:blip r:embed="rId7">
            <a:alphaModFix/>
          </a:blip>
          <a:srcRect l="5908" r="17112"/>
          <a:stretch/>
        </p:blipFill>
        <p:spPr>
          <a:xfrm>
            <a:off x="9642810" y="4386857"/>
            <a:ext cx="1363393" cy="110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6" descr="snow owl on snow covered field"/>
          <p:cNvPicPr preferRelativeResize="0"/>
          <p:nvPr/>
        </p:nvPicPr>
        <p:blipFill rotWithShape="1">
          <a:blip r:embed="rId8">
            <a:alphaModFix/>
          </a:blip>
          <a:srcRect l="23266" r="19698"/>
          <a:stretch/>
        </p:blipFill>
        <p:spPr>
          <a:xfrm>
            <a:off x="6379840" y="4386857"/>
            <a:ext cx="978569" cy="1236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838200" y="1338307"/>
            <a:ext cx="5181600" cy="482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either an </a:t>
            </a:r>
            <a:r>
              <a:rPr lang="en-GB" altLang="en-GB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Arctic</a:t>
            </a: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a </a:t>
            </a:r>
            <a:r>
              <a:rPr lang="en-GB" altLang="en-GB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</a:t>
            </a: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altLang="en-GB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desert</a:t>
            </a: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habitat. Find out more about the adaptations of other animals living there.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FF0000"/>
              </a:solidFill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6172202" y="1338307"/>
            <a:ext cx="5181600" cy="482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alt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Suggested websites: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Arctic habitat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alt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https://www.dkfindout.com/uk/animals-and-nature/habitats-and-ecosystems/arctic/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alt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https://www.wwf.org.uk/learn/fascinating-facts/polar-bears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alt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https://www.wwf.org.uk/learn/fascinating-facts/walrus</a:t>
            </a: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6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hot desert habitat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alt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https://www.dkfindout.com/uk/animals-and-nature/habitats-and-ecosystems/american-desert/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alt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https://www.bbc.co.uk/programmes/p006b3m3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1468072" y="-35644"/>
            <a:ext cx="101945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Find out more about Arctic or hot desert habitats</a:t>
            </a:r>
            <a:endParaRPr/>
          </a:p>
        </p:txBody>
      </p:sp>
      <p:sp>
        <p:nvSpPr>
          <p:cNvPr id="211" name="Google Shape;211;p7"/>
          <p:cNvSpPr txBox="1"/>
          <p:nvPr/>
        </p:nvSpPr>
        <p:spPr>
          <a:xfrm>
            <a:off x="1468075" y="500750"/>
            <a:ext cx="10076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Extend your fact file with more animals who live in an Arctic or a hot desert habitat</a:t>
            </a:r>
            <a:endParaRPr/>
          </a:p>
        </p:txBody>
      </p:sp>
      <p:sp>
        <p:nvSpPr>
          <p:cNvPr id="212" name="Google Shape;212;p7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(30 – 60 minutes)</a:t>
            </a: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216" name="Google Shape;216;p7" descr="A picture containing drawing, light  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7"/>
          <p:cNvSpPr txBox="1"/>
          <p:nvPr/>
        </p:nvSpPr>
        <p:spPr>
          <a:xfrm>
            <a:off x="177916" y="6445614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7" descr="A picture containing clock, room, plate  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7" descr="Sand Fiel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29486" y="3919459"/>
            <a:ext cx="2981960" cy="204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" descr="Iceberg during Daytim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36197" y="2470064"/>
            <a:ext cx="2981960" cy="204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 txBox="1"/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Glossary of terms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90"/>
              <a:buFont typeface="Arial"/>
              <a:buNone/>
            </a:pPr>
            <a:r>
              <a:rPr lang="en-GB" altLang="en-GB" sz="259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Environment: 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 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includes all living and non-living things. Animals and plants rely on the living and non-living parts of the environment to survive.</a:t>
            </a:r>
            <a:endParaRPr sz="259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90"/>
              <a:buFont typeface="Arial"/>
              <a:buNone/>
            </a:pPr>
            <a:r>
              <a:rPr lang="en-GB" altLang="en-GB" sz="259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 live in a 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which provides an 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which they are suited. A 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provides animals with water, food and shelter.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90"/>
              <a:buFont typeface="Arial"/>
              <a:buNone/>
            </a:pPr>
            <a:r>
              <a:rPr lang="en-GB" altLang="en-GB" sz="259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Condition: 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habitat has different 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such as the amount of light, the temperature and the amount of moisture.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90"/>
              <a:buFont typeface="Arial"/>
              <a:buNone/>
            </a:pPr>
            <a:r>
              <a:rPr lang="en-GB" altLang="en-GB" sz="259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Adaptation: 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animals have 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features or skills 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that they are suited to their habitat. These are called 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adaptations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90"/>
              <a:buFont typeface="Arial"/>
              <a:buNone/>
            </a:pPr>
            <a:r>
              <a:rPr lang="en-GB" altLang="en-GB" sz="259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Adapted: 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 are 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live in their habitats. For example, an Arctic fox has thick white fur in winter for warmth and 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camouflage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59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90"/>
              <a:buFont typeface="Arial"/>
              <a:buNone/>
            </a:pPr>
            <a:r>
              <a:rPr lang="en-GB" altLang="en-GB" sz="259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Camouflage: 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animals have 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camouflage 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feathers, fur or skin so they are hard to see in their environment.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8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8" descr="A picture containing drawing, light  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alt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Possible learning outcome for reviewing your work.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9" descr="A picture containing drawing, light  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346229" y="393818"/>
            <a:ext cx="1453718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Amphibians include frogs, toads and newts. They have a smooth moist skin and are cold blooded. They lay soft jelly-like eggs and can live on land and in the water.</a:t>
            </a:r>
            <a:endParaRPr/>
          </a:p>
        </p:txBody>
      </p:sp>
      <p:grpSp>
        <p:nvGrpSpPr>
          <p:cNvPr id="240" name="Google Shape;240;p9"/>
          <p:cNvGrpSpPr/>
          <p:nvPr/>
        </p:nvGrpSpPr>
        <p:grpSpPr>
          <a:xfrm>
            <a:off x="290213" y="228599"/>
            <a:ext cx="1544715" cy="2961743"/>
            <a:chOff x="257452" y="328474"/>
            <a:chExt cx="1544715" cy="2608593"/>
          </a:xfrm>
        </p:grpSpPr>
        <p:sp>
          <p:nvSpPr>
            <p:cNvPr id="241" name="Google Shape;241;p9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707"/>
                <a:gd name="adj2" fmla="val 57724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9"/>
            <p:cNvSpPr txBox="1"/>
            <p:nvPr/>
          </p:nvSpPr>
          <p:spPr>
            <a:xfrm>
              <a:off x="346229" y="390617"/>
              <a:ext cx="1453718" cy="2546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alt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</a:t>
              </a:r>
              <a:r>
                <a:rPr lang="en-GB" altLang="en-GB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Arctic fox </a:t>
              </a:r>
              <a:r>
                <a:rPr lang="en-GB" alt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has thick fur. Its coat changes from white in winter to brown-grey in summer so it is camouflaged in both seasons. It has small ears so it does not lose warmth.</a:t>
              </a:r>
              <a:endParaRPr/>
            </a:p>
          </p:txBody>
        </p:sp>
      </p:grpSp>
      <p:grpSp>
        <p:nvGrpSpPr>
          <p:cNvPr id="243" name="Google Shape;243;p9"/>
          <p:cNvGrpSpPr/>
          <p:nvPr/>
        </p:nvGrpSpPr>
        <p:grpSpPr>
          <a:xfrm>
            <a:off x="257451" y="3179046"/>
            <a:ext cx="1544715" cy="3438395"/>
            <a:chOff x="257452" y="328474"/>
            <a:chExt cx="1544715" cy="2560614"/>
          </a:xfrm>
        </p:grpSpPr>
        <p:sp>
          <p:nvSpPr>
            <p:cNvPr id="244" name="Google Shape;244;p9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5833"/>
                <a:gd name="adj2" fmla="val 57450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9"/>
            <p:cNvSpPr txBox="1"/>
            <p:nvPr/>
          </p:nvSpPr>
          <p:spPr>
            <a:xfrm>
              <a:off x="346230" y="429294"/>
              <a:ext cx="1453719" cy="24597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alt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round body shape and thick long feathers help the </a:t>
              </a:r>
              <a:r>
                <a:rPr lang="en-GB" altLang="en-GB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snowy owl</a:t>
              </a:r>
              <a:r>
                <a:rPr lang="en-GB" alt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 stay warm. The feathers also extend over its feet and beak. It nests on the ground and the chicks huddle together for warmth.</a:t>
              </a:r>
              <a:endParaRPr/>
            </a:p>
          </p:txBody>
        </p:sp>
      </p:grpSp>
      <p:grpSp>
        <p:nvGrpSpPr>
          <p:cNvPr id="246" name="Google Shape;246;p9"/>
          <p:cNvGrpSpPr/>
          <p:nvPr/>
        </p:nvGrpSpPr>
        <p:grpSpPr>
          <a:xfrm>
            <a:off x="9970462" y="229139"/>
            <a:ext cx="1544715" cy="3085288"/>
            <a:chOff x="257452" y="328474"/>
            <a:chExt cx="1544715" cy="2525162"/>
          </a:xfrm>
        </p:grpSpPr>
        <p:sp>
          <p:nvSpPr>
            <p:cNvPr id="247" name="Google Shape;247;p9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8420"/>
                <a:gd name="adj2" fmla="val 59777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9"/>
            <p:cNvSpPr txBox="1"/>
            <p:nvPr/>
          </p:nvSpPr>
          <p:spPr>
            <a:xfrm>
              <a:off x="346227" y="402231"/>
              <a:ext cx="1455940" cy="2451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alt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sandy coloured fur of the </a:t>
              </a:r>
              <a:r>
                <a:rPr lang="en-GB" altLang="en-GB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desert fox </a:t>
              </a:r>
              <a:r>
                <a:rPr lang="en-GB" alt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reflects heat during the day and its large ears help it to keep cool. It hunts at night when it is cooler, listening for underground insects with its sensitive hearing.</a:t>
              </a:r>
              <a:endParaRPr/>
            </a:p>
          </p:txBody>
        </p:sp>
      </p:grpSp>
      <p:grpSp>
        <p:nvGrpSpPr>
          <p:cNvPr id="249" name="Google Shape;249;p9"/>
          <p:cNvGrpSpPr/>
          <p:nvPr/>
        </p:nvGrpSpPr>
        <p:grpSpPr>
          <a:xfrm>
            <a:off x="9970462" y="3428998"/>
            <a:ext cx="1544715" cy="2747254"/>
            <a:chOff x="257452" y="328474"/>
            <a:chExt cx="1544715" cy="2452984"/>
          </a:xfrm>
        </p:grpSpPr>
        <p:sp>
          <p:nvSpPr>
            <p:cNvPr id="250" name="Google Shape;250;p9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51293"/>
                <a:gd name="adj2" fmla="val 62657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346229" y="390617"/>
              <a:ext cx="1455938" cy="2390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alt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</a:t>
              </a:r>
              <a:r>
                <a:rPr lang="en-GB" altLang="en-GB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elf owl</a:t>
              </a:r>
              <a:r>
                <a:rPr lang="en-GB" alt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has a small body and grey-brown feathers. It can fit into holes in cactus plants to find shade and a safe nesting place. It hunts at night when it is cool and usually eats insects.</a:t>
              </a:r>
              <a:endParaRPr/>
            </a:p>
          </p:txBody>
        </p:sp>
      </p:grpSp>
      <p:pic>
        <p:nvPicPr>
          <p:cNvPr id="252" name="Google Shape;252;p9" descr="A close up of a newspaper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7304" y="643470"/>
            <a:ext cx="6201791" cy="597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6530EC-2B07-4704-935A-0289141DF25B}"/>
</file>

<file path=customXml/itemProps2.xml><?xml version="1.0" encoding="utf-8"?>
<ds:datastoreItem xmlns:ds="http://schemas.openxmlformats.org/officeDocument/2006/customXml" ds:itemID="{D9ED94B8-75E3-4D63-A255-4C3807E4C5C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1346</Words>
  <Application>Microsoft Office PowerPoint</Application>
  <PresentationFormat>Widescreen</PresentationFormat>
  <Paragraphs>151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Lato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1</cp:revision>
  <dcterms:created xsi:type="dcterms:W3CDTF">2020-03-28T09:27:35Z</dcterms:created>
  <dcterms:modified xsi:type="dcterms:W3CDTF">2020-04-18T14:57:45Z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